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7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/>
              <a:t>这是一个</a:t>
            </a:r>
            <a:r>
              <a:rPr lang="en-US" altLang="zh-CN"/>
              <a:t>PPTX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欢迎</a:t>
            </a:r>
            <a:r>
              <a:rPr lang="zh-CN" altLang="en-US"/>
              <a:t>欢迎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/>
              <a:t>这第二</a:t>
            </a:r>
            <a:r>
              <a:rPr lang="zh-CN" altLang="zh-CN"/>
              <a:t>页</a:t>
            </a:r>
            <a:r>
              <a:rPr lang="en-US" altLang="zh-CN"/>
              <a:t>PPTX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欢迎</a:t>
            </a:r>
            <a:r>
              <a:rPr lang="zh-CN" altLang="en-US"/>
              <a:t>欢迎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/>
              <a:t>这是第三页</a:t>
            </a:r>
            <a:r>
              <a:rPr lang="en-US" altLang="zh-CN"/>
              <a:t>PPTX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欢迎</a:t>
            </a:r>
            <a:r>
              <a:rPr lang="zh-CN" altLang="en-US"/>
              <a:t>欢迎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COMMONDATA" val="eyJoZGlkIjoiYWJmMTIwNDlkOTUzYzA0YjFhNDM1NDMyOTY2NzcxMDM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WPS 演示</Application>
  <PresentationFormat>宽屏</PresentationFormat>
  <Paragraphs>12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这是一个PPTX</vt:lpstr>
      <vt:lpstr>这是一个PPTX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陈立</cp:lastModifiedBy>
  <cp:revision>179</cp:revision>
  <dcterms:created xsi:type="dcterms:W3CDTF">2019-06-19T02:08:00Z</dcterms:created>
  <dcterms:modified xsi:type="dcterms:W3CDTF">2025-05-08T07:54:24Z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1B31D1C3B6DF49039267264A5C1AB381</vt:lpwstr>
  </property>
</Properties>
</file>